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06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39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7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6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60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7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4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59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2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3C3F-DAD9-4AF6-9492-479EC5EB8BD2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F04A0-FACE-45AD-A27C-1D4CDD687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62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6948D15-D337-0480-534D-9E28F2D85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2097"/>
            <a:ext cx="9906000" cy="5401704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90DF062-3DC3-A156-1648-767A41E4A0AF}"/>
              </a:ext>
            </a:extLst>
          </p:cNvPr>
          <p:cNvSpPr/>
          <p:nvPr/>
        </p:nvSpPr>
        <p:spPr>
          <a:xfrm>
            <a:off x="3942826" y="2265028"/>
            <a:ext cx="1233181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福岡県ブース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F12AE87-13EF-5E9F-2506-189C42965560}"/>
              </a:ext>
            </a:extLst>
          </p:cNvPr>
          <p:cNvSpPr/>
          <p:nvPr/>
        </p:nvSpPr>
        <p:spPr>
          <a:xfrm>
            <a:off x="5674454" y="2265027"/>
            <a:ext cx="1338742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鹿児島県ブース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283FF41-400A-A45E-BA9E-F872F76D1429}"/>
              </a:ext>
            </a:extLst>
          </p:cNvPr>
          <p:cNvSpPr/>
          <p:nvPr/>
        </p:nvSpPr>
        <p:spPr>
          <a:xfrm>
            <a:off x="4336409" y="3583793"/>
            <a:ext cx="1233181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宮崎県ブース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F4A3B22-FC16-BEA0-ECA0-9826A02C5EA0}"/>
              </a:ext>
            </a:extLst>
          </p:cNvPr>
          <p:cNvSpPr/>
          <p:nvPr/>
        </p:nvSpPr>
        <p:spPr>
          <a:xfrm>
            <a:off x="4336408" y="4218412"/>
            <a:ext cx="1233181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長崎県ブース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8915C34-152E-688F-7481-640FB2876E33}"/>
              </a:ext>
            </a:extLst>
          </p:cNvPr>
          <p:cNvSpPr/>
          <p:nvPr/>
        </p:nvSpPr>
        <p:spPr>
          <a:xfrm>
            <a:off x="2258037" y="5479409"/>
            <a:ext cx="1233181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大分県ブース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FB56CDE9-DF75-91BB-90C4-2EBE56A91282}"/>
              </a:ext>
            </a:extLst>
          </p:cNvPr>
          <p:cNvSpPr/>
          <p:nvPr/>
        </p:nvSpPr>
        <p:spPr>
          <a:xfrm>
            <a:off x="3835167" y="5512008"/>
            <a:ext cx="1233181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熊本県ブース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C824CC6-DFE2-EE9C-113C-4A6BAC098237}"/>
              </a:ext>
            </a:extLst>
          </p:cNvPr>
          <p:cNvSpPr/>
          <p:nvPr/>
        </p:nvSpPr>
        <p:spPr>
          <a:xfrm>
            <a:off x="5623416" y="5512008"/>
            <a:ext cx="1233181" cy="25166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佐賀県ブース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720FE0C-2B30-7D23-E199-97EB7F4FC804}"/>
              </a:ext>
            </a:extLst>
          </p:cNvPr>
          <p:cNvSpPr txBox="1"/>
          <p:nvPr/>
        </p:nvSpPr>
        <p:spPr>
          <a:xfrm>
            <a:off x="431684" y="571562"/>
            <a:ext cx="3770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（別添）全体平面図案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229021D-FF9E-BD60-D2A7-FE2C5B5E8932}"/>
              </a:ext>
            </a:extLst>
          </p:cNvPr>
          <p:cNvSpPr txBox="1"/>
          <p:nvPr/>
        </p:nvSpPr>
        <p:spPr>
          <a:xfrm>
            <a:off x="4291667" y="663895"/>
            <a:ext cx="5443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長崎県ブース面積：縦</a:t>
            </a:r>
            <a:r>
              <a:rPr kumimoji="1" lang="en-US" altLang="ja-JP" sz="1400" dirty="0"/>
              <a:t>4,800mm</a:t>
            </a:r>
            <a:r>
              <a:rPr kumimoji="1" lang="ja-JP" altLang="en-US" sz="1400" dirty="0"/>
              <a:t> </a:t>
            </a:r>
            <a:r>
              <a:rPr kumimoji="1" lang="en-US" altLang="ja-JP" sz="1400" dirty="0"/>
              <a:t>× </a:t>
            </a:r>
            <a:r>
              <a:rPr kumimoji="1" lang="ja-JP" altLang="en-US" sz="1400" dirty="0"/>
              <a:t>横</a:t>
            </a:r>
            <a:r>
              <a:rPr kumimoji="1" lang="en-US" altLang="ja-JP" sz="1400" dirty="0"/>
              <a:t>18,810mm</a:t>
            </a:r>
            <a:r>
              <a:rPr kumimoji="1" lang="ja-JP" altLang="en-US" sz="1400" dirty="0"/>
              <a:t> ＝ </a:t>
            </a:r>
            <a:r>
              <a:rPr kumimoji="1" lang="en-US" altLang="ja-JP" sz="1400" dirty="0"/>
              <a:t>90.288</a:t>
            </a:r>
            <a:r>
              <a:rPr kumimoji="1" lang="ja-JP" altLang="en-US" sz="1400" dirty="0"/>
              <a:t>㎡</a:t>
            </a:r>
            <a:r>
              <a:rPr kumimoji="1" lang="en-US" altLang="ja-JP" sz="1400" dirty="0"/>
              <a:t>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2383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34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 亜紀子</dc:creator>
  <cp:lastModifiedBy>齋藤 亜紀子</cp:lastModifiedBy>
  <cp:revision>3</cp:revision>
  <dcterms:created xsi:type="dcterms:W3CDTF">2025-03-28T08:03:14Z</dcterms:created>
  <dcterms:modified xsi:type="dcterms:W3CDTF">2025-03-29T05:46:25Z</dcterms:modified>
</cp:coreProperties>
</file>