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20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60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45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39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5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72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78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90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77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13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3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55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925AA-B90F-4712-A6E6-1205A0F3A12D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06981-5E1B-4E32-B9EC-57510D112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54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ff.go.jp/j/syouan/douei/lsd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3EF68-AEDA-4370-8D59-E52710631312}"/>
              </a:ext>
            </a:extLst>
          </p:cNvPr>
          <p:cNvSpPr/>
          <p:nvPr/>
        </p:nvSpPr>
        <p:spPr>
          <a:xfrm>
            <a:off x="63500" y="3565169"/>
            <a:ext cx="6739551" cy="56364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476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4A51F131-AEBB-4286-991D-4F867D54AC44}"/>
              </a:ext>
            </a:extLst>
          </p:cNvPr>
          <p:cNvSpPr/>
          <p:nvPr/>
        </p:nvSpPr>
        <p:spPr>
          <a:xfrm>
            <a:off x="116929" y="399374"/>
            <a:ext cx="6624139" cy="73866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latinLnBrk="1"/>
            <a:r>
              <a:rPr lang="ja-JP" altLang="en-US" sz="24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国内における</a:t>
            </a:r>
            <a:r>
              <a:rPr lang="ja-JP" altLang="en-US" sz="2400" b="1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ランピースキン病の発生について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954DA6B-EB05-4D7D-8B6B-AE9B1068803C}"/>
              </a:ext>
            </a:extLst>
          </p:cNvPr>
          <p:cNvSpPr txBox="1"/>
          <p:nvPr/>
        </p:nvSpPr>
        <p:spPr>
          <a:xfrm>
            <a:off x="-2" y="1207464"/>
            <a:ext cx="6858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　</a:t>
            </a:r>
            <a:r>
              <a:rPr lang="ja-JP" altLang="ja-JP" sz="14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１１月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６</a:t>
            </a:r>
            <a:r>
              <a:rPr lang="ja-JP" altLang="ja-JP" sz="14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日、</a:t>
            </a:r>
            <a:r>
              <a:rPr lang="ja-JP" altLang="en-US" sz="14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国内では初めて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ＭＳ 明朝" panose="02020609040205080304" pitchFamily="17" charset="-128"/>
              </a:rPr>
              <a:t>ランピースキン病の発生が確認これまでに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福岡県の１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農場（乳用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農場、乳用・肉用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農場、肉用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農場）、熊本県の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農場（乳用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農場、乳用・肉用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農場、肉用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農場）で本病の発生が確認されています。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413E517-43A4-40B4-845F-C61BEC04AC54}"/>
              </a:ext>
            </a:extLst>
          </p:cNvPr>
          <p:cNvSpPr txBox="1"/>
          <p:nvPr/>
        </p:nvSpPr>
        <p:spPr>
          <a:xfrm>
            <a:off x="942422" y="9301326"/>
            <a:ext cx="444734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県北家畜保健衛生所　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0956-48-3831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06AB9F6-A4A5-4C7F-B939-CA14FC1F6C40}"/>
              </a:ext>
            </a:extLst>
          </p:cNvPr>
          <p:cNvSpPr txBox="1"/>
          <p:nvPr/>
        </p:nvSpPr>
        <p:spPr>
          <a:xfrm>
            <a:off x="27474" y="1876853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本病は、全身の皮膚の結節や水腫、発熱、乳量の低下等の症状を呈し、届出伝染病に指定されています。</a:t>
            </a:r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E33DACB-377A-4C1A-BEAD-15FF515C9A5D}"/>
              </a:ext>
            </a:extLst>
          </p:cNvPr>
          <p:cNvSpPr txBox="1"/>
          <p:nvPr/>
        </p:nvSpPr>
        <p:spPr>
          <a:xfrm>
            <a:off x="0" y="56038"/>
            <a:ext cx="30524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牛飼養農家・関係者の皆様へ</a:t>
            </a:r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048" name="図 2047" descr="QR コード&#10;&#10;自動的に生成された説明">
            <a:extLst>
              <a:ext uri="{FF2B5EF4-FFF2-40B4-BE49-F238E27FC236}">
                <a16:creationId xmlns:a16="http://schemas.microsoft.com/office/drawing/2014/main" id="{B49B109C-291C-4FEF-AB08-CB266E5D4F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054" y="2153899"/>
            <a:ext cx="1426847" cy="1271755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CB523DA-453B-44BF-B038-512DDCC35EBA}"/>
              </a:ext>
            </a:extLst>
          </p:cNvPr>
          <p:cNvSpPr txBox="1"/>
          <p:nvPr/>
        </p:nvSpPr>
        <p:spPr>
          <a:xfrm>
            <a:off x="738239" y="2958227"/>
            <a:ext cx="44151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https://www.maff.go.jp/j/syouan/douei/lsd.html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311F093-D121-4719-94B0-BDD5C18214F8}"/>
              </a:ext>
            </a:extLst>
          </p:cNvPr>
          <p:cNvSpPr txBox="1"/>
          <p:nvPr/>
        </p:nvSpPr>
        <p:spPr>
          <a:xfrm>
            <a:off x="738239" y="2663526"/>
            <a:ext cx="46515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農林水産省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（ランピースキン病に関する情報）</a:t>
            </a:r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E3CF4BE-440C-4079-B664-B7662A9ED2E1}"/>
              </a:ext>
            </a:extLst>
          </p:cNvPr>
          <p:cNvSpPr txBox="1"/>
          <p:nvPr/>
        </p:nvSpPr>
        <p:spPr>
          <a:xfrm>
            <a:off x="27474" y="3829092"/>
            <a:ext cx="6803051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基本的な考え⽅</a:t>
            </a:r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発症⽜の早期発⾒・隔離、発症牛確認後の移動の⾃粛⼜は自主とう汰、ワクチン接種等の総合的な防疫対策が重要</a:t>
            </a:r>
          </a:p>
          <a:p>
            <a:endParaRPr lang="en-US" altLang="ja-JP" sz="10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発⽣の予防</a:t>
            </a:r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ja-JP" altLang="en-US" sz="1400" b="1" dirty="0"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■飼養衛⽣管理基準の遵守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・殺⾍剤散布等によるサシバエ等の衛生害虫対策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・定期的な健康観察、異状を認めた場合の早期連絡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・畜舎の清掃及び消毒の徹底</a:t>
            </a:r>
          </a:p>
          <a:p>
            <a:endParaRPr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まん延の防⽌</a:t>
            </a:r>
            <a:r>
              <a:rPr lang="en-US" altLang="ja-JP" sz="1400" b="1" dirty="0"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真症⽜（本病に感染していると判定された牛）及び疑症⽜（真症牛の確認以降に本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病を疑う症状がみられた牛）等の隔離、移動及び出荷の⾃粛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(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自粛期間）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・真症牛・疑症牛：皮膚病変の消失確認後又は真症牛判定日（疑症牛確認日）から２８日目の日より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 後に実施する抗原検査で陰性が確認されるまでの期間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・その他の同居牛：真症牛又は疑症牛が最後に確認された日より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日目の日より後に実施する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臨床検査において陰性が確認されるまでの期間。ただし、と畜場への出荷のた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めの移動を除く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■⽣乳、精液の移動及び出荷の⾃粛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（自粛期間）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・真症牛・疑症牛：皮膚病変の消失確認後又は真症牛判定日（疑症牛確認日）　から２８日目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精液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 は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42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日目）の日より後に実施する抗原検査で陰性が確認されるまでの期間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■飼養器具等の清掃・消毒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■衛生害虫対策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■ワクチンの接種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FD39C8A-B274-482B-A055-52F63A2FAB82}"/>
              </a:ext>
            </a:extLst>
          </p:cNvPr>
          <p:cNvSpPr txBox="1"/>
          <p:nvPr/>
        </p:nvSpPr>
        <p:spPr>
          <a:xfrm>
            <a:off x="6015802" y="82185"/>
            <a:ext cx="84219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R7.5</a:t>
            </a:r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7743A5-0639-4521-8FC3-3FC10C61E3DB}"/>
              </a:ext>
            </a:extLst>
          </p:cNvPr>
          <p:cNvSpPr txBox="1"/>
          <p:nvPr/>
        </p:nvSpPr>
        <p:spPr>
          <a:xfrm>
            <a:off x="1591995" y="3379129"/>
            <a:ext cx="3674006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ランピースキン病の対策</a:t>
            </a:r>
            <a:endParaRPr lang="ja-JP" altLang="en-US" sz="20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8290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テキスト&#10;&#10;自動的に生成された説明">
            <a:extLst>
              <a:ext uri="{FF2B5EF4-FFF2-40B4-BE49-F238E27FC236}">
                <a16:creationId xmlns:a16="http://schemas.microsoft.com/office/drawing/2014/main" id="{828E4ADC-251F-4F7A-B38D-E5F90530E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152393" y="1507348"/>
            <a:ext cx="9144001" cy="686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39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</TotalTime>
  <Words>472</Words>
  <Application>Microsoft Office PowerPoint</Application>
  <PresentationFormat>A4 210 x 297 mm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下條 憲吾</dc:creator>
  <cp:lastModifiedBy>酒井 芳子</cp:lastModifiedBy>
  <cp:revision>26</cp:revision>
  <cp:lastPrinted>2025-05-21T01:03:28Z</cp:lastPrinted>
  <dcterms:created xsi:type="dcterms:W3CDTF">2024-11-07T08:15:12Z</dcterms:created>
  <dcterms:modified xsi:type="dcterms:W3CDTF">2025-05-21T01:03:32Z</dcterms:modified>
</cp:coreProperties>
</file>