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200" d="100"/>
          <a:sy n="200" d="100"/>
        </p:scale>
        <p:origin x="-2346" y="-5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02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80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75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88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8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09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109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31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10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67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18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23581-7FDA-4E50-A96D-BF045B35C16B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1CC8B-B46B-4454-AEC6-5A8400063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51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6F3E69-DBA5-4B86-84D2-5A6C719219F5}"/>
              </a:ext>
            </a:extLst>
          </p:cNvPr>
          <p:cNvSpPr txBox="1"/>
          <p:nvPr/>
        </p:nvSpPr>
        <p:spPr>
          <a:xfrm>
            <a:off x="889933" y="2060598"/>
            <a:ext cx="5401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長崎県では、ＬＰガス料金上昇の影響を受ける一般消費者等</a:t>
            </a:r>
            <a:r>
              <a:rPr kumimoji="1"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注</a:t>
            </a:r>
            <a:r>
              <a:rPr kumimoji="1"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1)</a:t>
            </a:r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の負担軽減のため、ＬＰガス販売店を通した料金値引を支援します。</a:t>
            </a:r>
            <a:endParaRPr kumimoji="1"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（注１）一般消費者等：一般消費者及び業務用の使用者（旧簡易ガスを含む。工業用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　　　　及び官公庁を含まない。）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11E315-0164-440C-BF0C-F7C1F26A1B1A}"/>
              </a:ext>
            </a:extLst>
          </p:cNvPr>
          <p:cNvSpPr txBox="1"/>
          <p:nvPr/>
        </p:nvSpPr>
        <p:spPr>
          <a:xfrm>
            <a:off x="964699" y="2876929"/>
            <a:ext cx="5120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1200" dirty="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この事業は各販売店が対応します。皆様による手続き等は一切不要です。</a:t>
            </a: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6C1B76C8-C196-42C0-9823-EFB49E6BAA8C}"/>
              </a:ext>
            </a:extLst>
          </p:cNvPr>
          <p:cNvSpPr/>
          <p:nvPr/>
        </p:nvSpPr>
        <p:spPr>
          <a:xfrm>
            <a:off x="3766652" y="695897"/>
            <a:ext cx="2438616" cy="276999"/>
          </a:xfrm>
          <a:prstGeom prst="wedgeRoundRectCallout">
            <a:avLst>
              <a:gd name="adj1" fmla="val 4495"/>
              <a:gd name="adj2" fmla="val 140942"/>
              <a:gd name="adj3" fmla="val 16667"/>
            </a:avLst>
          </a:prstGeom>
          <a:solidFill>
            <a:schemeClr val="accent1"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長崎県内でＬＰガスをお使いの皆様へ</a:t>
            </a:r>
          </a:p>
        </p:txBody>
      </p:sp>
      <p:sp>
        <p:nvSpPr>
          <p:cNvPr id="10" name="スクロール: 横 9">
            <a:extLst>
              <a:ext uri="{FF2B5EF4-FFF2-40B4-BE49-F238E27FC236}">
                <a16:creationId xmlns:a16="http://schemas.microsoft.com/office/drawing/2014/main" id="{772417E2-905D-4B5A-AF90-6CD753DC5909}"/>
              </a:ext>
            </a:extLst>
          </p:cNvPr>
          <p:cNvSpPr/>
          <p:nvPr/>
        </p:nvSpPr>
        <p:spPr>
          <a:xfrm>
            <a:off x="803407" y="1168097"/>
            <a:ext cx="5251186" cy="955053"/>
          </a:xfrm>
          <a:prstGeom prst="horizontalScrol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第五期</a:t>
            </a:r>
            <a:r>
              <a:rPr kumimoji="1" lang="en-US" altLang="ja-JP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ＬＰガス一般消費者料金高騰対策</a:t>
            </a:r>
            <a:endParaRPr kumimoji="1" lang="en-US" altLang="ja-JP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支援事業の実施について</a:t>
            </a:r>
          </a:p>
        </p:txBody>
      </p:sp>
      <p:sp>
        <p:nvSpPr>
          <p:cNvPr id="12" name="四角形: メモ 11">
            <a:extLst>
              <a:ext uri="{FF2B5EF4-FFF2-40B4-BE49-F238E27FC236}">
                <a16:creationId xmlns:a16="http://schemas.microsoft.com/office/drawing/2014/main" id="{9355734D-F984-4243-AAD3-B4D8368C1190}"/>
              </a:ext>
            </a:extLst>
          </p:cNvPr>
          <p:cNvSpPr/>
          <p:nvPr/>
        </p:nvSpPr>
        <p:spPr>
          <a:xfrm>
            <a:off x="734062" y="3186096"/>
            <a:ext cx="5471205" cy="3269787"/>
          </a:xfrm>
          <a:prstGeom prst="foldedCorner">
            <a:avLst>
              <a:gd name="adj" fmla="val 18485"/>
            </a:avLst>
          </a:prstGeom>
          <a:solidFill>
            <a:schemeClr val="accent1">
              <a:alpha val="16000"/>
            </a:schemeClr>
          </a:solidFill>
          <a:ln w="63500" cmpd="thickThin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■値引きの対象･･･長崎県内でＬＰガスを使用する一般消費者及び業務用の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 使用者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旧簡易ガスを含む。工業用及び官公庁を含まない。 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■値引きの期間･･･令和８年２月検針分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１月使用分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から令和８年７月検針分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　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６月使用分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までの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ヶ月の間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■値引きの金額･･･原則、基本料金が発生している１メーターにつき、６ヶ月間の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　　　 合計で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上限</a:t>
            </a: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1,2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００円</a:t>
            </a: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税別</a:t>
            </a: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注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1,2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００円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税別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ヶ月内の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ヶ月で値引く方式又は、２～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ヶ月に分割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 して値引く方式など、値引きの時期は各販売店により異なります。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注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）毎月の使用額が少額の場合、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ヶ月間の値引き合計額が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1,2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００円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税別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 に達しない場合があります。</a:t>
            </a:r>
            <a:endParaRPr kumimoji="1" lang="en-US" altLang="ja-JP" sz="11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" name="フローチャート: 代替処理 1">
            <a:extLst>
              <a:ext uri="{FF2B5EF4-FFF2-40B4-BE49-F238E27FC236}">
                <a16:creationId xmlns:a16="http://schemas.microsoft.com/office/drawing/2014/main" id="{1631B822-4515-448E-9FEC-FA8C7D6CC211}"/>
              </a:ext>
            </a:extLst>
          </p:cNvPr>
          <p:cNvSpPr/>
          <p:nvPr/>
        </p:nvSpPr>
        <p:spPr>
          <a:xfrm>
            <a:off x="734062" y="6762213"/>
            <a:ext cx="5514087" cy="1498163"/>
          </a:xfrm>
          <a:prstGeom prst="flowChartAlternateProcess">
            <a:avLst/>
          </a:prstGeom>
          <a:solidFill>
            <a:schemeClr val="accent1">
              <a:alpha val="0"/>
            </a:schemeClr>
          </a:solidFill>
          <a:ln w="38100">
            <a:prstDash val="sysDot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3349"/>
                      <a:gd name="connsiteY0" fmla="*/ 438839 h 2633032"/>
                      <a:gd name="connsiteX1" fmla="*/ 438839 w 5413349"/>
                      <a:gd name="connsiteY1" fmla="*/ 0 h 2633032"/>
                      <a:gd name="connsiteX2" fmla="*/ 960441 w 5413349"/>
                      <a:gd name="connsiteY2" fmla="*/ 0 h 2633032"/>
                      <a:gd name="connsiteX3" fmla="*/ 1391330 w 5413349"/>
                      <a:gd name="connsiteY3" fmla="*/ 0 h 2633032"/>
                      <a:gd name="connsiteX4" fmla="*/ 2003645 w 5413349"/>
                      <a:gd name="connsiteY4" fmla="*/ 0 h 2633032"/>
                      <a:gd name="connsiteX5" fmla="*/ 2479891 w 5413349"/>
                      <a:gd name="connsiteY5" fmla="*/ 0 h 2633032"/>
                      <a:gd name="connsiteX6" fmla="*/ 2910780 w 5413349"/>
                      <a:gd name="connsiteY6" fmla="*/ 0 h 2633032"/>
                      <a:gd name="connsiteX7" fmla="*/ 3387025 w 5413349"/>
                      <a:gd name="connsiteY7" fmla="*/ 0 h 2633032"/>
                      <a:gd name="connsiteX8" fmla="*/ 3999341 w 5413349"/>
                      <a:gd name="connsiteY8" fmla="*/ 0 h 2633032"/>
                      <a:gd name="connsiteX9" fmla="*/ 4475586 w 5413349"/>
                      <a:gd name="connsiteY9" fmla="*/ 0 h 2633032"/>
                      <a:gd name="connsiteX10" fmla="*/ 4974510 w 5413349"/>
                      <a:gd name="connsiteY10" fmla="*/ 0 h 2633032"/>
                      <a:gd name="connsiteX11" fmla="*/ 5413349 w 5413349"/>
                      <a:gd name="connsiteY11" fmla="*/ 438839 h 2633032"/>
                      <a:gd name="connsiteX12" fmla="*/ 5413349 w 5413349"/>
                      <a:gd name="connsiteY12" fmla="*/ 1041511 h 2633032"/>
                      <a:gd name="connsiteX13" fmla="*/ 5413349 w 5413349"/>
                      <a:gd name="connsiteY13" fmla="*/ 1591521 h 2633032"/>
                      <a:gd name="connsiteX14" fmla="*/ 5413349 w 5413349"/>
                      <a:gd name="connsiteY14" fmla="*/ 2194193 h 2633032"/>
                      <a:gd name="connsiteX15" fmla="*/ 4974510 w 5413349"/>
                      <a:gd name="connsiteY15" fmla="*/ 2633032 h 2633032"/>
                      <a:gd name="connsiteX16" fmla="*/ 4543621 w 5413349"/>
                      <a:gd name="connsiteY16" fmla="*/ 2633032 h 2633032"/>
                      <a:gd name="connsiteX17" fmla="*/ 4022019 w 5413349"/>
                      <a:gd name="connsiteY17" fmla="*/ 2633032 h 2633032"/>
                      <a:gd name="connsiteX18" fmla="*/ 3409704 w 5413349"/>
                      <a:gd name="connsiteY18" fmla="*/ 2633032 h 2633032"/>
                      <a:gd name="connsiteX19" fmla="*/ 2933458 w 5413349"/>
                      <a:gd name="connsiteY19" fmla="*/ 2633032 h 2633032"/>
                      <a:gd name="connsiteX20" fmla="*/ 2366499 w 5413349"/>
                      <a:gd name="connsiteY20" fmla="*/ 2633032 h 2633032"/>
                      <a:gd name="connsiteX21" fmla="*/ 1935610 w 5413349"/>
                      <a:gd name="connsiteY21" fmla="*/ 2633032 h 2633032"/>
                      <a:gd name="connsiteX22" fmla="*/ 1277938 w 5413349"/>
                      <a:gd name="connsiteY22" fmla="*/ 2633032 h 2633032"/>
                      <a:gd name="connsiteX23" fmla="*/ 438839 w 5413349"/>
                      <a:gd name="connsiteY23" fmla="*/ 2633032 h 2633032"/>
                      <a:gd name="connsiteX24" fmla="*/ 0 w 5413349"/>
                      <a:gd name="connsiteY24" fmla="*/ 2194193 h 2633032"/>
                      <a:gd name="connsiteX25" fmla="*/ 0 w 5413349"/>
                      <a:gd name="connsiteY25" fmla="*/ 1609075 h 2633032"/>
                      <a:gd name="connsiteX26" fmla="*/ 0 w 5413349"/>
                      <a:gd name="connsiteY26" fmla="*/ 1023957 h 2633032"/>
                      <a:gd name="connsiteX27" fmla="*/ 0 w 5413349"/>
                      <a:gd name="connsiteY27" fmla="*/ 438839 h 26330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5413349" h="2633032" fill="none" extrusionOk="0">
                        <a:moveTo>
                          <a:pt x="0" y="438839"/>
                        </a:moveTo>
                        <a:cubicBezTo>
                          <a:pt x="-639" y="183207"/>
                          <a:pt x="232294" y="22566"/>
                          <a:pt x="438839" y="0"/>
                        </a:cubicBezTo>
                        <a:cubicBezTo>
                          <a:pt x="647798" y="-7552"/>
                          <a:pt x="795370" y="13410"/>
                          <a:pt x="960441" y="0"/>
                        </a:cubicBezTo>
                        <a:cubicBezTo>
                          <a:pt x="1125512" y="-13410"/>
                          <a:pt x="1240255" y="22258"/>
                          <a:pt x="1391330" y="0"/>
                        </a:cubicBezTo>
                        <a:cubicBezTo>
                          <a:pt x="1542405" y="-22258"/>
                          <a:pt x="1773242" y="16562"/>
                          <a:pt x="2003645" y="0"/>
                        </a:cubicBezTo>
                        <a:cubicBezTo>
                          <a:pt x="2234048" y="-16562"/>
                          <a:pt x="2329428" y="56551"/>
                          <a:pt x="2479891" y="0"/>
                        </a:cubicBezTo>
                        <a:cubicBezTo>
                          <a:pt x="2630354" y="-56551"/>
                          <a:pt x="2716901" y="102"/>
                          <a:pt x="2910780" y="0"/>
                        </a:cubicBezTo>
                        <a:cubicBezTo>
                          <a:pt x="3104659" y="-102"/>
                          <a:pt x="3239168" y="17479"/>
                          <a:pt x="3387025" y="0"/>
                        </a:cubicBezTo>
                        <a:cubicBezTo>
                          <a:pt x="3534882" y="-17479"/>
                          <a:pt x="3857359" y="46178"/>
                          <a:pt x="3999341" y="0"/>
                        </a:cubicBezTo>
                        <a:cubicBezTo>
                          <a:pt x="4141323" y="-46178"/>
                          <a:pt x="4311210" y="22578"/>
                          <a:pt x="4475586" y="0"/>
                        </a:cubicBezTo>
                        <a:cubicBezTo>
                          <a:pt x="4639962" y="-22578"/>
                          <a:pt x="4753146" y="22524"/>
                          <a:pt x="4974510" y="0"/>
                        </a:cubicBezTo>
                        <a:cubicBezTo>
                          <a:pt x="5272080" y="10947"/>
                          <a:pt x="5385056" y="214743"/>
                          <a:pt x="5413349" y="438839"/>
                        </a:cubicBezTo>
                        <a:cubicBezTo>
                          <a:pt x="5445425" y="582372"/>
                          <a:pt x="5352561" y="831386"/>
                          <a:pt x="5413349" y="1041511"/>
                        </a:cubicBezTo>
                        <a:cubicBezTo>
                          <a:pt x="5474137" y="1251636"/>
                          <a:pt x="5360613" y="1451068"/>
                          <a:pt x="5413349" y="1591521"/>
                        </a:cubicBezTo>
                        <a:cubicBezTo>
                          <a:pt x="5466085" y="1731974"/>
                          <a:pt x="5364084" y="1908121"/>
                          <a:pt x="5413349" y="2194193"/>
                        </a:cubicBezTo>
                        <a:cubicBezTo>
                          <a:pt x="5380143" y="2377244"/>
                          <a:pt x="5152467" y="2662965"/>
                          <a:pt x="4974510" y="2633032"/>
                        </a:cubicBezTo>
                        <a:cubicBezTo>
                          <a:pt x="4819787" y="2638864"/>
                          <a:pt x="4734839" y="2592935"/>
                          <a:pt x="4543621" y="2633032"/>
                        </a:cubicBezTo>
                        <a:cubicBezTo>
                          <a:pt x="4352403" y="2673129"/>
                          <a:pt x="4211975" y="2596736"/>
                          <a:pt x="4022019" y="2633032"/>
                        </a:cubicBezTo>
                        <a:cubicBezTo>
                          <a:pt x="3832063" y="2669328"/>
                          <a:pt x="3613660" y="2593909"/>
                          <a:pt x="3409704" y="2633032"/>
                        </a:cubicBezTo>
                        <a:cubicBezTo>
                          <a:pt x="3205748" y="2672155"/>
                          <a:pt x="3090516" y="2596178"/>
                          <a:pt x="2933458" y="2633032"/>
                        </a:cubicBezTo>
                        <a:cubicBezTo>
                          <a:pt x="2776400" y="2669886"/>
                          <a:pt x="2482426" y="2632584"/>
                          <a:pt x="2366499" y="2633032"/>
                        </a:cubicBezTo>
                        <a:cubicBezTo>
                          <a:pt x="2250572" y="2633480"/>
                          <a:pt x="2149335" y="2597430"/>
                          <a:pt x="1935610" y="2633032"/>
                        </a:cubicBezTo>
                        <a:cubicBezTo>
                          <a:pt x="1721885" y="2668634"/>
                          <a:pt x="1512236" y="2606704"/>
                          <a:pt x="1277938" y="2633032"/>
                        </a:cubicBezTo>
                        <a:cubicBezTo>
                          <a:pt x="1043640" y="2659360"/>
                          <a:pt x="752567" y="2556353"/>
                          <a:pt x="438839" y="2633032"/>
                        </a:cubicBezTo>
                        <a:cubicBezTo>
                          <a:pt x="209953" y="2580861"/>
                          <a:pt x="6316" y="2412834"/>
                          <a:pt x="0" y="2194193"/>
                        </a:cubicBezTo>
                        <a:cubicBezTo>
                          <a:pt x="-40277" y="1965987"/>
                          <a:pt x="41517" y="1798729"/>
                          <a:pt x="0" y="1609075"/>
                        </a:cubicBezTo>
                        <a:cubicBezTo>
                          <a:pt x="-41517" y="1419421"/>
                          <a:pt x="12032" y="1259189"/>
                          <a:pt x="0" y="1023957"/>
                        </a:cubicBezTo>
                        <a:cubicBezTo>
                          <a:pt x="-12032" y="788725"/>
                          <a:pt x="16123" y="590876"/>
                          <a:pt x="0" y="438839"/>
                        </a:cubicBezTo>
                        <a:close/>
                      </a:path>
                      <a:path w="5413349" h="2633032" stroke="0" extrusionOk="0">
                        <a:moveTo>
                          <a:pt x="0" y="438839"/>
                        </a:moveTo>
                        <a:cubicBezTo>
                          <a:pt x="-58235" y="160554"/>
                          <a:pt x="183136" y="5006"/>
                          <a:pt x="438839" y="0"/>
                        </a:cubicBezTo>
                        <a:cubicBezTo>
                          <a:pt x="734129" y="-78695"/>
                          <a:pt x="960031" y="60105"/>
                          <a:pt x="1096511" y="0"/>
                        </a:cubicBezTo>
                        <a:cubicBezTo>
                          <a:pt x="1232991" y="-60105"/>
                          <a:pt x="1449421" y="1668"/>
                          <a:pt x="1618113" y="0"/>
                        </a:cubicBezTo>
                        <a:cubicBezTo>
                          <a:pt x="1786805" y="-1668"/>
                          <a:pt x="1973314" y="18629"/>
                          <a:pt x="2094359" y="0"/>
                        </a:cubicBezTo>
                        <a:cubicBezTo>
                          <a:pt x="2215404" y="-18629"/>
                          <a:pt x="2438203" y="35989"/>
                          <a:pt x="2706675" y="0"/>
                        </a:cubicBezTo>
                        <a:cubicBezTo>
                          <a:pt x="2975147" y="-35989"/>
                          <a:pt x="3064894" y="22316"/>
                          <a:pt x="3228277" y="0"/>
                        </a:cubicBezTo>
                        <a:cubicBezTo>
                          <a:pt x="3391660" y="-22316"/>
                          <a:pt x="3739867" y="59886"/>
                          <a:pt x="3885949" y="0"/>
                        </a:cubicBezTo>
                        <a:cubicBezTo>
                          <a:pt x="4032031" y="-59886"/>
                          <a:pt x="4254933" y="1414"/>
                          <a:pt x="4362194" y="0"/>
                        </a:cubicBezTo>
                        <a:cubicBezTo>
                          <a:pt x="4469456" y="-1414"/>
                          <a:pt x="4845685" y="20607"/>
                          <a:pt x="4974510" y="0"/>
                        </a:cubicBezTo>
                        <a:cubicBezTo>
                          <a:pt x="5265094" y="11594"/>
                          <a:pt x="5357494" y="187441"/>
                          <a:pt x="5413349" y="438839"/>
                        </a:cubicBezTo>
                        <a:cubicBezTo>
                          <a:pt x="5459916" y="656606"/>
                          <a:pt x="5367105" y="764972"/>
                          <a:pt x="5413349" y="1023957"/>
                        </a:cubicBezTo>
                        <a:cubicBezTo>
                          <a:pt x="5459593" y="1282942"/>
                          <a:pt x="5352054" y="1359615"/>
                          <a:pt x="5413349" y="1591521"/>
                        </a:cubicBezTo>
                        <a:cubicBezTo>
                          <a:pt x="5474644" y="1823427"/>
                          <a:pt x="5351407" y="1928720"/>
                          <a:pt x="5413349" y="2194193"/>
                        </a:cubicBezTo>
                        <a:cubicBezTo>
                          <a:pt x="5442837" y="2399951"/>
                          <a:pt x="5206461" y="2629007"/>
                          <a:pt x="4974510" y="2633032"/>
                        </a:cubicBezTo>
                        <a:cubicBezTo>
                          <a:pt x="4745992" y="2653527"/>
                          <a:pt x="4562934" y="2586559"/>
                          <a:pt x="4407551" y="2633032"/>
                        </a:cubicBezTo>
                        <a:cubicBezTo>
                          <a:pt x="4252168" y="2679505"/>
                          <a:pt x="4010954" y="2572692"/>
                          <a:pt x="3749879" y="2633032"/>
                        </a:cubicBezTo>
                        <a:cubicBezTo>
                          <a:pt x="3488804" y="2693372"/>
                          <a:pt x="3350977" y="2608356"/>
                          <a:pt x="3182920" y="2633032"/>
                        </a:cubicBezTo>
                        <a:cubicBezTo>
                          <a:pt x="3014863" y="2657708"/>
                          <a:pt x="2848555" y="2615440"/>
                          <a:pt x="2752031" y="2633032"/>
                        </a:cubicBezTo>
                        <a:cubicBezTo>
                          <a:pt x="2655507" y="2650624"/>
                          <a:pt x="2477110" y="2596696"/>
                          <a:pt x="2275786" y="2633032"/>
                        </a:cubicBezTo>
                        <a:cubicBezTo>
                          <a:pt x="2074462" y="2669368"/>
                          <a:pt x="1899123" y="2631625"/>
                          <a:pt x="1618113" y="2633032"/>
                        </a:cubicBezTo>
                        <a:cubicBezTo>
                          <a:pt x="1337103" y="2634439"/>
                          <a:pt x="1328196" y="2591776"/>
                          <a:pt x="1051155" y="2633032"/>
                        </a:cubicBezTo>
                        <a:cubicBezTo>
                          <a:pt x="774114" y="2674288"/>
                          <a:pt x="677205" y="2586093"/>
                          <a:pt x="438839" y="2633032"/>
                        </a:cubicBezTo>
                        <a:cubicBezTo>
                          <a:pt x="194787" y="2587508"/>
                          <a:pt x="58758" y="2448809"/>
                          <a:pt x="0" y="2194193"/>
                        </a:cubicBezTo>
                        <a:cubicBezTo>
                          <a:pt x="-66085" y="1975121"/>
                          <a:pt x="62280" y="1773230"/>
                          <a:pt x="0" y="1609075"/>
                        </a:cubicBezTo>
                        <a:cubicBezTo>
                          <a:pt x="-62280" y="1444920"/>
                          <a:pt x="9463" y="1141473"/>
                          <a:pt x="0" y="1023957"/>
                        </a:cubicBezTo>
                        <a:cubicBezTo>
                          <a:pt x="-9463" y="906441"/>
                          <a:pt x="13265" y="730486"/>
                          <a:pt x="0" y="4388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b="1" u="sng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その他のご注意点</a:t>
            </a:r>
            <a:endParaRPr kumimoji="1" lang="en-US" altLang="ja-JP" sz="1200" b="1" u="sng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〇ご契約先のＬＰガス販売店が本事業に参加していない場合は、県の支援による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値引きは受けることができません。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〇値引きに際し、ＬＰガス販売店等から皆様に個人情報や手数料を求めることは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ありません。 不審な電話などがありましたら下記までご連絡ください。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ACC092-2E50-4F37-826E-37D7B53DB4C6}"/>
              </a:ext>
            </a:extLst>
          </p:cNvPr>
          <p:cNvSpPr txBox="1"/>
          <p:nvPr/>
        </p:nvSpPr>
        <p:spPr>
          <a:xfrm>
            <a:off x="690680" y="8888335"/>
            <a:ext cx="5600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〇ご不明な点などございましたら、ご契約先のＬＰガス販売店又は、長崎県消防保安室 　</a:t>
            </a:r>
            <a:endParaRPr kumimoji="1"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（電話０９５－８９５－２１４７）までお問合せください。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DC08969-0DCA-4223-AB67-A7666171DDDC}"/>
              </a:ext>
            </a:extLst>
          </p:cNvPr>
          <p:cNvSpPr txBox="1"/>
          <p:nvPr/>
        </p:nvSpPr>
        <p:spPr>
          <a:xfrm>
            <a:off x="736688" y="8566706"/>
            <a:ext cx="1351472" cy="27699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お問合せについて</a:t>
            </a:r>
          </a:p>
        </p:txBody>
      </p:sp>
    </p:spTree>
    <p:extLst>
      <p:ext uri="{BB962C8B-B14F-4D97-AF65-F5344CB8AC3E}">
        <p14:creationId xmlns:p14="http://schemas.microsoft.com/office/powerpoint/2010/main" val="2262858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1356</TotalTime>
  <Words>389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NP-B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大塚 正</dc:creator>
  <cp:lastModifiedBy>浦 伸孝</cp:lastModifiedBy>
  <cp:revision>12</cp:revision>
  <cp:lastPrinted>2025-06-16T03:10:16Z</cp:lastPrinted>
  <dcterms:created xsi:type="dcterms:W3CDTF">2023-08-17T00:01:59Z</dcterms:created>
  <dcterms:modified xsi:type="dcterms:W3CDTF">2026-01-07T02:28:23Z</dcterms:modified>
</cp:coreProperties>
</file>